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unknown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68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6" autoAdjust="0"/>
    <p:restoredTop sz="94660"/>
  </p:normalViewPr>
  <p:slideViewPr>
    <p:cSldViewPr snapToGrid="0">
      <p:cViewPr>
        <p:scale>
          <a:sx n="81" d="100"/>
          <a:sy n="81" d="100"/>
        </p:scale>
        <p:origin x="-96" y="-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4/17/2015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4/17/2015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4/17/2015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4/17/2015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4/17/2015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4/17/2015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4/17/2015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4/17/2015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4/17/2015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4/17/2015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4/17/2015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4/17/2015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4/17/2015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4/17/2015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4/17/2015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4/17/2015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4/17/2015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4/17/2015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5787" y="616980"/>
            <a:ext cx="7259172" cy="530515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3580327"/>
            <a:ext cx="8825658" cy="1197054"/>
          </a:xfrm>
        </p:spPr>
        <p:txBody>
          <a:bodyPr/>
          <a:lstStyle/>
          <a:p>
            <a:r>
              <a:rPr lang="en-US" dirty="0" err="1" smtClean="0"/>
              <a:t>Nanomouse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4" y="4777380"/>
            <a:ext cx="9767045" cy="861420"/>
          </a:xfrm>
        </p:spPr>
        <p:txBody>
          <a:bodyPr/>
          <a:lstStyle/>
          <a:p>
            <a:r>
              <a:rPr lang="en-US" dirty="0" smtClean="0"/>
              <a:t>Group Members: Jason Nixon, Mohammad Sameeh, Guillermo Fabian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4905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 smtClean="0"/>
              <a:t>Application – </a:t>
            </a:r>
            <a:r>
              <a:rPr lang="en-US" dirty="0" smtClean="0"/>
              <a:t>Functionality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Functionality of the app:</a:t>
            </a:r>
          </a:p>
          <a:p>
            <a:pPr>
              <a:buFont typeface="Arial" charset="0"/>
              <a:buChar char="•"/>
            </a:pPr>
            <a:r>
              <a:rPr lang="en-US" dirty="0" smtClean="0"/>
              <a:t>The android device needs to be paired will the </a:t>
            </a:r>
            <a:r>
              <a:rPr lang="en-US" dirty="0" err="1" smtClean="0"/>
              <a:t>bluetooth</a:t>
            </a:r>
            <a:r>
              <a:rPr lang="en-US" dirty="0" smtClean="0"/>
              <a:t> module before starting the app</a:t>
            </a:r>
          </a:p>
          <a:p>
            <a:pPr>
              <a:buFont typeface="Arial" charset="0"/>
              <a:buChar char="•"/>
            </a:pPr>
            <a:r>
              <a:rPr lang="en-US" dirty="0" smtClean="0"/>
              <a:t>When the app is launched there will be start screen </a:t>
            </a:r>
          </a:p>
          <a:p>
            <a:pPr>
              <a:buFont typeface="Arial" charset="0"/>
              <a:buChar char="•"/>
            </a:pPr>
            <a:r>
              <a:rPr lang="en-US" dirty="0" smtClean="0"/>
              <a:t>At the controller screen there is a connect button that needs to be pressed to either pick a paired device or disconnect</a:t>
            </a:r>
          </a:p>
          <a:p>
            <a:pPr>
              <a:buFont typeface="Arial" charset="0"/>
              <a:buChar char="•"/>
            </a:pPr>
            <a:r>
              <a:rPr lang="en-US" dirty="0" smtClean="0"/>
              <a:t>Using the x-axis &amp; y-axis of the device for steering and power</a:t>
            </a:r>
          </a:p>
          <a:p>
            <a:pPr>
              <a:buFont typeface="Arial" charset="0"/>
              <a:buChar char="•"/>
            </a:pPr>
            <a:r>
              <a:rPr lang="en-US" dirty="0"/>
              <a:t>The values from the device will  be received by the </a:t>
            </a:r>
            <a:r>
              <a:rPr lang="en-US" dirty="0" err="1"/>
              <a:t>nano</a:t>
            </a:r>
            <a:r>
              <a:rPr lang="en-US" dirty="0"/>
              <a:t>-mouse to control the speed of the motors </a:t>
            </a:r>
            <a:endParaRPr lang="en-US" dirty="0" smtClean="0"/>
          </a:p>
          <a:p>
            <a:pPr>
              <a:buFont typeface="Arial" charset="0"/>
              <a:buChar char="•"/>
            </a:pPr>
            <a:r>
              <a:rPr lang="en-US" dirty="0" smtClean="0"/>
              <a:t>The direction of the device will determine the direction the </a:t>
            </a:r>
            <a:r>
              <a:rPr lang="en-US" dirty="0" err="1" smtClean="0"/>
              <a:t>nano</a:t>
            </a:r>
            <a:r>
              <a:rPr lang="en-US" dirty="0" smtClean="0"/>
              <a:t>-mouse will move</a:t>
            </a:r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833892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/>
              <a:t>Application – </a:t>
            </a:r>
            <a:r>
              <a:rPr lang="en-US" dirty="0" smtClean="0"/>
              <a:t>App Screens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2052918"/>
            <a:ext cx="9013703" cy="441822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027" name="Picture 3" descr="C:\Users\Owner\Pictures\disconnecScree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8129" y="2086011"/>
            <a:ext cx="3623163" cy="2038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Owner\Pictures\connectScree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8550" y="2086011"/>
            <a:ext cx="3844681" cy="2162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Owner\Pictures\Screenshot_2015-04-17-13-23-5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9298" y="4248644"/>
            <a:ext cx="3799009" cy="2136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7222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/>
              <a:t>Application – </a:t>
            </a:r>
            <a:r>
              <a:rPr lang="en-US" dirty="0" smtClean="0"/>
              <a:t>Courses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CENG 512 – Hardware </a:t>
            </a:r>
            <a:r>
              <a:rPr lang="en-US" dirty="0" smtClean="0"/>
              <a:t>Production</a:t>
            </a:r>
          </a:p>
          <a:p>
            <a:pPr>
              <a:buFont typeface="Arial" charset="0"/>
              <a:buChar char="•"/>
            </a:pPr>
            <a:r>
              <a:rPr lang="en-US" dirty="0" smtClean="0"/>
              <a:t>Soldering the sensors and connecting </a:t>
            </a:r>
            <a:r>
              <a:rPr lang="en-US" dirty="0" err="1" smtClean="0"/>
              <a:t>bluetooth</a:t>
            </a:r>
            <a:r>
              <a:rPr lang="en-US" dirty="0" smtClean="0"/>
              <a:t> module</a:t>
            </a:r>
            <a:endParaRPr lang="en-US" dirty="0"/>
          </a:p>
          <a:p>
            <a:r>
              <a:rPr lang="en-US" dirty="0" smtClean="0"/>
              <a:t>CENG 300 – Software Project</a:t>
            </a:r>
          </a:p>
          <a:p>
            <a:pPr>
              <a:buFont typeface="Arial" charset="0"/>
              <a:buChar char="•"/>
            </a:pPr>
            <a:r>
              <a:rPr lang="en-US" dirty="0" smtClean="0"/>
              <a:t>Create the app in app inventor</a:t>
            </a:r>
            <a:endParaRPr lang="en-US" dirty="0" smtClean="0"/>
          </a:p>
          <a:p>
            <a:r>
              <a:rPr lang="en-US" dirty="0" smtClean="0"/>
              <a:t>CENG 302 – System Analysis </a:t>
            </a:r>
          </a:p>
          <a:p>
            <a:pPr>
              <a:buFont typeface="Arial" charset="0"/>
              <a:buChar char="•"/>
            </a:pPr>
            <a:r>
              <a:rPr lang="en-US" dirty="0" smtClean="0"/>
              <a:t>Documenting on </a:t>
            </a:r>
            <a:r>
              <a:rPr lang="en-US" dirty="0" err="1" smtClean="0"/>
              <a:t>Github</a:t>
            </a:r>
            <a:endParaRPr lang="en-US" dirty="0" smtClean="0"/>
          </a:p>
          <a:p>
            <a:r>
              <a:rPr lang="en-US" dirty="0" smtClean="0"/>
              <a:t>CENG 310 – Programming Techniques in Java</a:t>
            </a:r>
          </a:p>
          <a:p>
            <a:pPr marL="0" indent="0">
              <a:buNone/>
            </a:pPr>
            <a:r>
              <a:rPr lang="en-US" dirty="0" smtClean="0"/>
              <a:t>* Understanding how to use App inventor</a:t>
            </a:r>
            <a:endParaRPr lang="en-US" dirty="0" smtClean="0"/>
          </a:p>
          <a:p>
            <a:r>
              <a:rPr lang="en-US" dirty="0" smtClean="0"/>
              <a:t>TMAT 120 – Tech Math 1</a:t>
            </a:r>
          </a:p>
          <a:p>
            <a:pPr>
              <a:buFont typeface="Arial" charset="0"/>
              <a:buChar char="•"/>
            </a:pPr>
            <a:r>
              <a:rPr lang="en-US" dirty="0" smtClean="0"/>
              <a:t>Solving the values to send to the </a:t>
            </a:r>
            <a:r>
              <a:rPr lang="en-US" dirty="0" err="1" smtClean="0"/>
              <a:t>nano</a:t>
            </a:r>
            <a:r>
              <a:rPr lang="en-US" dirty="0" smtClean="0"/>
              <a:t>-mouse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6774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 smtClean="0"/>
              <a:t>Conclusion</a:t>
            </a:r>
            <a:endParaRPr lang="en-US" dirty="0"/>
          </a:p>
        </p:txBody>
      </p:sp>
      <p:pic>
        <p:nvPicPr>
          <p:cNvPr id="4" name="Nanomouse - Current Status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24287" y="1180282"/>
            <a:ext cx="9010627" cy="5068118"/>
          </a:xfrm>
        </p:spPr>
      </p:pic>
    </p:spTree>
    <p:extLst>
      <p:ext uri="{BB962C8B-B14F-4D97-AF65-F5344CB8AC3E}">
        <p14:creationId xmlns:p14="http://schemas.microsoft.com/office/powerpoint/2010/main" val="1292729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 - </a:t>
            </a:r>
            <a:r>
              <a:rPr lang="en-US" dirty="0"/>
              <a:t>Hardware Production </a:t>
            </a:r>
          </a:p>
        </p:txBody>
      </p:sp>
      <p:pic>
        <p:nvPicPr>
          <p:cNvPr id="4" name="Nanomouse - Build Video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39863" y="1153188"/>
            <a:ext cx="9126537" cy="5133312"/>
          </a:xfrm>
        </p:spPr>
      </p:pic>
    </p:spTree>
    <p:extLst>
      <p:ext uri="{BB962C8B-B14F-4D97-AF65-F5344CB8AC3E}">
        <p14:creationId xmlns:p14="http://schemas.microsoft.com/office/powerpoint/2010/main" val="3391288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Bill of Materials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8193" y="1127359"/>
            <a:ext cx="8976572" cy="5679753"/>
          </a:xfrm>
        </p:spPr>
      </p:pic>
    </p:spTree>
    <p:extLst>
      <p:ext uri="{BB962C8B-B14F-4D97-AF65-F5344CB8AC3E}">
        <p14:creationId xmlns:p14="http://schemas.microsoft.com/office/powerpoint/2010/main" val="687671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Algorithm – Schedule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January</a:t>
            </a:r>
          </a:p>
          <a:p>
            <a:pPr lvl="1"/>
            <a:r>
              <a:rPr lang="en-US" dirty="0" smtClean="0"/>
              <a:t>Began researching Flood Fill Algorithm</a:t>
            </a:r>
            <a:endParaRPr lang="en-US" dirty="0"/>
          </a:p>
          <a:p>
            <a:r>
              <a:rPr lang="en-US" dirty="0" smtClean="0"/>
              <a:t>February-March</a:t>
            </a:r>
          </a:p>
          <a:p>
            <a:pPr lvl="1"/>
            <a:r>
              <a:rPr lang="en-US" dirty="0" smtClean="0"/>
              <a:t>Implementation of the Algorithm</a:t>
            </a:r>
          </a:p>
          <a:p>
            <a:r>
              <a:rPr lang="en-US" dirty="0" smtClean="0"/>
              <a:t>April</a:t>
            </a:r>
          </a:p>
          <a:p>
            <a:pPr lvl="1"/>
            <a:r>
              <a:rPr lang="en-US" dirty="0" smtClean="0"/>
              <a:t>Testing/Debugging code</a:t>
            </a:r>
          </a:p>
        </p:txBody>
      </p:sp>
    </p:spTree>
    <p:extLst>
      <p:ext uri="{BB962C8B-B14F-4D97-AF65-F5344CB8AC3E}">
        <p14:creationId xmlns:p14="http://schemas.microsoft.com/office/powerpoint/2010/main" val="2273150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Algorithm – Previous Courses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4293" y="1563521"/>
            <a:ext cx="8946541" cy="4195481"/>
          </a:xfrm>
        </p:spPr>
        <p:txBody>
          <a:bodyPr>
            <a:normAutofit/>
          </a:bodyPr>
          <a:lstStyle/>
          <a:p>
            <a:r>
              <a:rPr lang="en-US" dirty="0" smtClean="0"/>
              <a:t>CENG 512 – Hardware Production</a:t>
            </a:r>
          </a:p>
          <a:p>
            <a:pPr lvl="1"/>
            <a:r>
              <a:rPr lang="en-US" dirty="0" smtClean="0"/>
              <a:t>Soldering, scheduling projects.</a:t>
            </a:r>
            <a:endParaRPr lang="en-US" dirty="0"/>
          </a:p>
          <a:p>
            <a:r>
              <a:rPr lang="en-US" dirty="0" smtClean="0"/>
              <a:t>CENG 510 – Algorithm &amp; Data Structure in Java</a:t>
            </a:r>
          </a:p>
          <a:p>
            <a:pPr lvl="1"/>
            <a:r>
              <a:rPr lang="en-US" dirty="0" smtClean="0"/>
              <a:t>Understanding algorithms. Its effectiveness.</a:t>
            </a:r>
            <a:endParaRPr lang="en-US" dirty="0"/>
          </a:p>
          <a:p>
            <a:r>
              <a:rPr lang="en-US" dirty="0" smtClean="0"/>
              <a:t>CENG 302 – System Analysis</a:t>
            </a:r>
          </a:p>
          <a:p>
            <a:pPr lvl="1"/>
            <a:r>
              <a:rPr lang="en-US" dirty="0" smtClean="0"/>
              <a:t>Documentation &amp; </a:t>
            </a:r>
            <a:r>
              <a:rPr lang="en-US" dirty="0" err="1"/>
              <a:t>G</a:t>
            </a:r>
            <a:r>
              <a:rPr lang="en-US" dirty="0" err="1" smtClean="0"/>
              <a:t>ithub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dirty="0" smtClean="0"/>
              <a:t>TECH 101 – Electrical Circuits</a:t>
            </a:r>
          </a:p>
          <a:p>
            <a:pPr lvl="1"/>
            <a:r>
              <a:rPr lang="en-US" dirty="0" smtClean="0"/>
              <a:t>Understanding &amp; debugging circuits.</a:t>
            </a:r>
            <a:endParaRPr lang="en-US" dirty="0"/>
          </a:p>
          <a:p>
            <a:r>
              <a:rPr lang="en-US" dirty="0" smtClean="0"/>
              <a:t>TECH 104 – Programming Fundamentals</a:t>
            </a:r>
          </a:p>
          <a:p>
            <a:pPr lvl="1"/>
            <a:r>
              <a:rPr lang="en-US" dirty="0" smtClean="0"/>
              <a:t>Learning the basics of programming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477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Algorithm – Flood Fill</a:t>
            </a:r>
            <a:endParaRPr lang="en-US" dirty="0"/>
          </a:p>
        </p:txBody>
      </p:sp>
      <p:pic>
        <p:nvPicPr>
          <p:cNvPr id="1026" name="Picture 2" descr="http://www.robots-dreams.com/images/various-small/041116_2Dmaze_2Dfill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468" y="3155324"/>
            <a:ext cx="4423610" cy="3538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1124" y="1152983"/>
            <a:ext cx="2999847" cy="2770267"/>
          </a:xfr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0971" y="2274483"/>
            <a:ext cx="4419729" cy="4419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074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Database – Placeholder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591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Database – Placeholder </a:t>
            </a:r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578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Database – Placeholder </a:t>
            </a:r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472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454</TotalTime>
  <Words>276</Words>
  <Application>Microsoft Office PowerPoint</Application>
  <PresentationFormat>Custom</PresentationFormat>
  <Paragraphs>47</Paragraphs>
  <Slides>13</Slides>
  <Notes>0</Notes>
  <HiddenSlides>0</HiddenSlides>
  <MMClips>2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Ion</vt:lpstr>
      <vt:lpstr>Nanomouse</vt:lpstr>
      <vt:lpstr>Introduction - Hardware Production </vt:lpstr>
      <vt:lpstr>Project Bill of Materials</vt:lpstr>
      <vt:lpstr>Algorithm – Schedule</vt:lpstr>
      <vt:lpstr>Algorithm – Previous Courses</vt:lpstr>
      <vt:lpstr>Algorithm – Flood Fill</vt:lpstr>
      <vt:lpstr>Database – Placeholder 1</vt:lpstr>
      <vt:lpstr>Database – Placeholder 2</vt:lpstr>
      <vt:lpstr>Database – Placeholder 3</vt:lpstr>
      <vt:lpstr>Application – Functionality </vt:lpstr>
      <vt:lpstr>Application – App Screens</vt:lpstr>
      <vt:lpstr>Application – Courses </vt:lpstr>
      <vt:lpstr>Conclusion</vt:lpstr>
    </vt:vector>
  </TitlesOfParts>
  <Company>Humber College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Nanomouse</dc:title>
  <dc:creator>Mohammad Sameeh</dc:creator>
  <cp:lastModifiedBy>Owner</cp:lastModifiedBy>
  <cp:revision>42</cp:revision>
  <dcterms:created xsi:type="dcterms:W3CDTF">2015-03-27T18:36:28Z</dcterms:created>
  <dcterms:modified xsi:type="dcterms:W3CDTF">2015-04-17T17:59:50Z</dcterms:modified>
</cp:coreProperties>
</file>